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64" r:id="rId10"/>
    <p:sldId id="265" r:id="rId11"/>
    <p:sldId id="266" r:id="rId12"/>
    <p:sldId id="267" r:id="rId13"/>
    <p:sldId id="270" r:id="rId14"/>
    <p:sldId id="262" r:id="rId15"/>
    <p:sldId id="26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9" d="100"/>
          <a:sy n="89" d="100"/>
        </p:scale>
        <p:origin x="-120" y="-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ACBC0-D808-4E43-BBCF-3EAEFEF7799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F10B-1976-4764-A78D-3CA366EC9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920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ACBC0-D808-4E43-BBCF-3EAEFEF7799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F10B-1976-4764-A78D-3CA366EC9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502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ACBC0-D808-4E43-BBCF-3EAEFEF7799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F10B-1976-4764-A78D-3CA366EC9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1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ACBC0-D808-4E43-BBCF-3EAEFEF7799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F10B-1976-4764-A78D-3CA366EC9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132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ACBC0-D808-4E43-BBCF-3EAEFEF7799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F10B-1976-4764-A78D-3CA366EC9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494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ACBC0-D808-4E43-BBCF-3EAEFEF7799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F10B-1976-4764-A78D-3CA366EC9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177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ACBC0-D808-4E43-BBCF-3EAEFEF7799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F10B-1976-4764-A78D-3CA366EC9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364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ACBC0-D808-4E43-BBCF-3EAEFEF7799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F10B-1976-4764-A78D-3CA366EC9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865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ACBC0-D808-4E43-BBCF-3EAEFEF7799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F10B-1976-4764-A78D-3CA366EC9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30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ACBC0-D808-4E43-BBCF-3EAEFEF7799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F10B-1976-4764-A78D-3CA366EC9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65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ACBC0-D808-4E43-BBCF-3EAEFEF7799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F10B-1976-4764-A78D-3CA366EC9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605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ACBC0-D808-4E43-BBCF-3EAEFEF7799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BF10B-1976-4764-A78D-3CA366EC9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71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5463" y="100483"/>
            <a:ext cx="90736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Военно-патриотическое воспитание в МОУ СОШ №9 имени Кирилла и </a:t>
            </a:r>
            <a:r>
              <a:rPr lang="ru-RU" sz="4400" b="1" dirty="0" err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4400" b="1" dirty="0" err="1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ефодия</a:t>
            </a:r>
            <a:endParaRPr lang="ru-RU" sz="4400" b="1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74" y="2130251"/>
            <a:ext cx="6676927" cy="4439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785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185363"/>
            <a:ext cx="78980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июне 2017 года состоялась очередная смена ВДЦ «Орлёнок», в ней участвовали призёры конкурса «Время выбирает нас», проведённого Всероссийским военно-патриотическим общественным движением «</a:t>
            </a:r>
            <a:r>
              <a:rPr lang="ru-RU" sz="2400" b="1" dirty="0" err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Юнармия</a:t>
            </a:r>
            <a:r>
              <a:rPr lang="ru-RU" sz="2400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400" b="1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орленок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7" y="0"/>
            <a:ext cx="4467215" cy="3371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орлен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74"/>
          <a:stretch>
            <a:fillRect/>
          </a:stretch>
        </p:blipFill>
        <p:spPr bwMode="auto">
          <a:xfrm>
            <a:off x="8470986" y="0"/>
            <a:ext cx="2753023" cy="4824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орлёнок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7"/>
          <a:stretch/>
        </p:blipFill>
        <p:spPr bwMode="auto">
          <a:xfrm>
            <a:off x="135419" y="1836410"/>
            <a:ext cx="4600751" cy="2348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79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013" y="3464044"/>
            <a:ext cx="6016987" cy="3393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-241160" y="4491613"/>
            <a:ext cx="67223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ctr">
              <a:spcAft>
                <a:spcPts val="0"/>
              </a:spcAft>
            </a:pPr>
            <a:r>
              <a:rPr lang="ru-RU" sz="24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сентябре 2017 года кадет 11 «А» класса, юнармеец Керенская Анастасия приняла участие во Всероссийском военно-патриотическом слёте РДШ, проходившем в </a:t>
            </a:r>
            <a:r>
              <a:rPr lang="ru-RU" sz="2400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Москве</a:t>
            </a:r>
            <a:endParaRPr lang="ru-RU" sz="2400" b="1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36" y="6218"/>
            <a:ext cx="6680347" cy="3768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05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4641" y="196168"/>
            <a:ext cx="98172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феврале 2018 года состоялся первый Всероссийский форум «</a:t>
            </a:r>
            <a:r>
              <a:rPr lang="ru-RU" sz="2400" b="1" dirty="0" err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Юнармии</a:t>
            </a:r>
            <a:r>
              <a:rPr lang="ru-RU" sz="24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в Москве. В составе делегации от Пензенской области в нём принимала участие юнармеец кадет </a:t>
            </a:r>
            <a:r>
              <a:rPr lang="ru-RU" sz="2400" b="1" dirty="0" err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Ранчина</a:t>
            </a:r>
            <a:r>
              <a:rPr lang="ru-RU" sz="24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Наталья</a:t>
            </a:r>
          </a:p>
        </p:txBody>
      </p:sp>
      <p:pic>
        <p:nvPicPr>
          <p:cNvPr id="12292" name="Picture 4" descr="яюнармия (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081" y="1421581"/>
            <a:ext cx="4661665" cy="3110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яюнарм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126" y="3521074"/>
            <a:ext cx="5021263" cy="3336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яюнармия 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47"/>
          <a:stretch>
            <a:fillRect/>
          </a:stretch>
        </p:blipFill>
        <p:spPr bwMode="auto">
          <a:xfrm>
            <a:off x="4025758" y="2034811"/>
            <a:ext cx="3664473" cy="4129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86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369" y="234183"/>
            <a:ext cx="73654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феврале 2018 года кадеты нашей школы участвовали в Каменском патриотическом форуме «Дорога к подвигу» и заняли 1 место в строевой подготовке</a:t>
            </a:r>
          </a:p>
        </p:txBody>
      </p:sp>
      <p:pic>
        <p:nvPicPr>
          <p:cNvPr id="13314" name="Picture 2" descr="патриотический форум (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7" y="1882216"/>
            <a:ext cx="5069656" cy="3379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патриотический форум   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508" y="1280904"/>
            <a:ext cx="4873450" cy="3268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стрельба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916" y="2737997"/>
            <a:ext cx="2639541" cy="3960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23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9767" y="261257"/>
            <a:ext cx="7275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Спортивно-патриотическое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261257" y="907588"/>
            <a:ext cx="62586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направление способствует развитию морально-волевых качеств обучающихся, воспитанию силы, ловкости, выносливости, стойкости, мужества, дисциплинированности, формированию опыта служения Отечеству и готовности к защите </a:t>
            </a:r>
            <a:r>
              <a:rPr lang="ru-RU" sz="2400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Родины</a:t>
            </a:r>
            <a:endParaRPr lang="ru-RU" sz="2400" b="1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Воен-спорт многобор - окт 20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658" y="584422"/>
            <a:ext cx="3910442" cy="2549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стрельб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351" y="3946972"/>
            <a:ext cx="4191000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лыж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250" y="2271584"/>
            <a:ext cx="4114800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плава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937" y="4152900"/>
            <a:ext cx="4221163" cy="2705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64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5512" y="291402"/>
            <a:ext cx="9194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Профессионально-</a:t>
            </a:r>
            <a:r>
              <a:rPr lang="ru-RU" sz="3600" b="1" u="sng" dirty="0" err="1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деятельностное</a:t>
            </a:r>
            <a:endParaRPr lang="ru-RU" sz="3600" b="1" u="sng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DSC_07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99" y="1260807"/>
            <a:ext cx="6055698" cy="40447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02733" y="1074950"/>
            <a:ext cx="50442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школы по этому направлению включает в себя: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02733" y="1905947"/>
            <a:ext cx="50442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у детей и подростков ответственного отношения к труду, связанному со служением Отечеству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профориентационную</a:t>
            </a:r>
            <a:r>
              <a:rPr lang="ru-RU" sz="24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работу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спортивно-массовые мероприятия</a:t>
            </a:r>
          </a:p>
          <a:p>
            <a:endParaRPr lang="ru-RU" sz="2400" b="1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58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787" y="1919236"/>
            <a:ext cx="828989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Духовно-нравственное</a:t>
            </a:r>
            <a:endParaRPr lang="ru-RU" sz="3200" b="1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Историко-краеведческое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Гражданско-правовое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Военно-патриотическое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Спортивно-патриотическое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Профессионально-</a:t>
            </a:r>
            <a:r>
              <a:rPr lang="ru-RU" sz="3200" b="1" dirty="0" err="1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деятельностное</a:t>
            </a:r>
            <a:endParaRPr lang="ru-RU" sz="3200" b="1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A5002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4642" y="482321"/>
            <a:ext cx="9827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патриотического воспитания в школе: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31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1310"/>
            <a:ext cx="87018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2400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Работая </a:t>
            </a:r>
            <a:r>
              <a:rPr lang="ru-RU" sz="24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этом направлении коллектив нашей школы стремиться формировать чувство ответственности за своё поведение, за свою малую Родину и Россию в целом, гуманное отношение к окружающим, бережное отношение к природе, социально одобряемое отношение к семейной жизни и её ценностям, культуру </a:t>
            </a:r>
            <a:r>
              <a:rPr lang="ru-RU" sz="2400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общения</a:t>
            </a:r>
            <a:endParaRPr lang="ru-RU" sz="2400" b="1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1895" y="76788"/>
            <a:ext cx="6089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Духовно-нравственное</a:t>
            </a:r>
            <a:endParaRPr lang="ru-RU" sz="3600" b="1" u="sng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600" b="1" u="sng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SC_15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61" y="3217957"/>
            <a:ext cx="5318125" cy="3535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DSC_14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196" y="216967"/>
            <a:ext cx="3315956" cy="4954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62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3297" y="301451"/>
            <a:ext cx="6270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Историко-краеведческое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272" y="1205802"/>
            <a:ext cx="6822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школе создан Музей истории и культуры края. На его базе проводятся практические конференции, музейные уроки, посвященные памятным датам истории страны и </a:t>
            </a:r>
            <a:r>
              <a:rPr lang="ru-RU" sz="2400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края</a:t>
            </a:r>
            <a:endParaRPr lang="ru-RU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31595" y="3144793"/>
            <a:ext cx="1663950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1" name="Picture 2" descr="IMG_78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88" y="3144792"/>
            <a:ext cx="5576835" cy="3481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780898" y="1661932"/>
            <a:ext cx="13474014" cy="51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3" name="Picture 2" descr="IMG_78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539" y="1313477"/>
            <a:ext cx="5113517" cy="3074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79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3169" y="693336"/>
            <a:ext cx="50141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 лет подряд наши ребята принимают участие в районных интеллектуальных играх «Мой </a:t>
            </a:r>
            <a:r>
              <a:rPr lang="ru-RU" sz="3200" b="1" dirty="0" err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Сурский</a:t>
            </a:r>
            <a:r>
              <a:rPr lang="ru-RU" sz="32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край, моя Отчизна», «Великолепная семёрка</a:t>
            </a:r>
            <a:r>
              <a:rPr lang="ru-RU" sz="3200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3200" b="1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великолепная семер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0" y="502445"/>
            <a:ext cx="6893169" cy="5137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38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2331" y="351692"/>
            <a:ext cx="5948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Военно-патриотическое</a:t>
            </a:r>
          </a:p>
        </p:txBody>
      </p:sp>
      <p:pic>
        <p:nvPicPr>
          <p:cNvPr id="4100" name="Picture 4" descr="1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245" y="3148308"/>
            <a:ext cx="5421350" cy="3614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9" r="-569"/>
          <a:stretch/>
        </p:blipFill>
        <p:spPr>
          <a:xfrm>
            <a:off x="78756" y="1051250"/>
            <a:ext cx="7105815" cy="4194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359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08677" y="341869"/>
            <a:ext cx="955262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dirty="0" err="1">
                <a:solidFill>
                  <a:srgbClr val="A50021"/>
                </a:solidFill>
                <a:cs typeface="Arial" panose="020B0604020202020204" pitchFamily="34" charset="0"/>
              </a:rPr>
              <a:t>Кадетство</a:t>
            </a:r>
            <a:r>
              <a:rPr lang="ru-RU" altLang="ru-RU" sz="2400" b="1" dirty="0">
                <a:solidFill>
                  <a:srgbClr val="A50021"/>
                </a:solidFill>
                <a:cs typeface="Arial" panose="020B0604020202020204" pitchFamily="34" charset="0"/>
              </a:rPr>
              <a:t> в МОУ СОШ №9 им. Кирилла и </a:t>
            </a:r>
            <a:r>
              <a:rPr lang="ru-RU" altLang="ru-RU" sz="2400" b="1" dirty="0" err="1">
                <a:solidFill>
                  <a:srgbClr val="A50021"/>
                </a:solidFill>
                <a:cs typeface="Arial" panose="020B0604020202020204" pitchFamily="34" charset="0"/>
              </a:rPr>
              <a:t>Мефодия</a:t>
            </a:r>
            <a:r>
              <a:rPr lang="ru-RU" altLang="ru-RU" sz="2400" b="1" dirty="0">
                <a:solidFill>
                  <a:srgbClr val="A50021"/>
                </a:solidFill>
                <a:cs typeface="Arial" panose="020B0604020202020204" pitchFamily="34" charset="0"/>
              </a:rPr>
              <a:t> начинается собственно с ритуала посвящения в кадеты «Верить в Россию, любить Россию, служить России».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41" name="Picture 1" descr="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22" y="2090149"/>
            <a:ext cx="6076435" cy="40517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0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757" y="1542198"/>
            <a:ext cx="4888783" cy="3263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54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7833" y="196168"/>
            <a:ext cx="78377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2017 году помимо посвящения в кадеты, ребята из 10 «А» и 11 «А» класса были приняты в ряды юнармейцев. Руководитель юнармейского движения в Пензенской области </a:t>
            </a:r>
            <a:r>
              <a:rPr lang="ru-RU" sz="2400" b="1" dirty="0" err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Старшев</a:t>
            </a:r>
            <a:r>
              <a:rPr lang="ru-RU" sz="24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В.Л. торжественно вручил им удостоверения и значки</a:t>
            </a:r>
            <a:r>
              <a:rPr lang="ru-RU" sz="2400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7" name="Picture 3" descr="1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" y="2135160"/>
            <a:ext cx="6064442" cy="4010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389" y="2927883"/>
            <a:ext cx="5895176" cy="3930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999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930" y="723465"/>
            <a:ext cx="7040545" cy="2707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мае 2017 года классный руководитель 11«А» кадетского класса Никитин А.А., возглавляющий юнармейское движение в МОУ СОШ №9 и в г. Каменке в целом, и кадет-юнармеец </a:t>
            </a:r>
            <a:r>
              <a:rPr lang="ru-RU" sz="2400" b="1" dirty="0" err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Чамин</a:t>
            </a:r>
            <a:r>
              <a:rPr lang="ru-RU" sz="24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Иван стали участниками второго Всероссийского слёта «</a:t>
            </a:r>
            <a:r>
              <a:rPr lang="ru-RU" sz="2400" b="1" dirty="0" err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Юнармии</a:t>
            </a:r>
            <a:r>
              <a:rPr lang="ru-RU" sz="24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в </a:t>
            </a:r>
            <a:r>
              <a:rPr lang="ru-RU" sz="2400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Москве</a:t>
            </a:r>
            <a:endParaRPr lang="ru-RU" sz="2400" b="1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май чамин (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411" y="426794"/>
            <a:ext cx="4956352" cy="3301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май Чами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797" y="3431267"/>
            <a:ext cx="4806810" cy="3149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46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355</Words>
  <Application>Microsoft Office PowerPoint</Application>
  <PresentationFormat>Произвольный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11</cp:revision>
  <dcterms:created xsi:type="dcterms:W3CDTF">2018-05-07T16:17:31Z</dcterms:created>
  <dcterms:modified xsi:type="dcterms:W3CDTF">2023-03-15T08:26:53Z</dcterms:modified>
</cp:coreProperties>
</file>